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6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4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0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3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1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2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47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61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612904B-E3F2-4D63-87A8-8C7FF351E251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C145722-9A16-4771-9A3D-8D16B17BA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6D4EC-DC2D-4154-A50D-463B18EFA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210" y="1927912"/>
            <a:ext cx="3307744" cy="2214717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COOKIES</a:t>
            </a:r>
            <a:endParaRPr lang="fr-FR" sz="6000" dirty="0">
              <a:solidFill>
                <a:srgbClr val="A70D2A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708DC6-FF6D-48F7-B8C5-62B4C8BF6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r="18583"/>
          <a:stretch/>
        </p:blipFill>
        <p:spPr>
          <a:xfrm>
            <a:off x="3729161" y="539938"/>
            <a:ext cx="3774106" cy="5320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2B49D3-7894-419E-808E-AB30A528C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18635" b="5"/>
          <a:stretch/>
        </p:blipFill>
        <p:spPr>
          <a:xfrm>
            <a:off x="327334" y="281431"/>
            <a:ext cx="2964506" cy="274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241453-BA02-4EEA-9032-8D0D4766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r="6115" b="5"/>
          <a:stretch/>
        </p:blipFill>
        <p:spPr>
          <a:xfrm>
            <a:off x="327333" y="3271682"/>
            <a:ext cx="2964505" cy="274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8AE28B-18DB-44EB-8E43-251F5B69E91E}"/>
              </a:ext>
            </a:extLst>
          </p:cNvPr>
          <p:cNvSpPr/>
          <p:nvPr/>
        </p:nvSpPr>
        <p:spPr>
          <a:xfrm>
            <a:off x="7881470" y="652007"/>
            <a:ext cx="1709530" cy="134377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701234-AF18-4494-8DE4-F67A5744313F}"/>
              </a:ext>
            </a:extLst>
          </p:cNvPr>
          <p:cNvSpPr/>
          <p:nvPr/>
        </p:nvSpPr>
        <p:spPr>
          <a:xfrm>
            <a:off x="10131283" y="4456030"/>
            <a:ext cx="1733384" cy="1275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7CFD9BE-01EE-4202-B703-A79BB4514318}"/>
              </a:ext>
            </a:extLst>
          </p:cNvPr>
          <p:cNvSpPr/>
          <p:nvPr/>
        </p:nvSpPr>
        <p:spPr>
          <a:xfrm>
            <a:off x="9287123" y="421419"/>
            <a:ext cx="1057524" cy="7050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386D97B-1B8F-491A-B981-CBCC424735E5}"/>
              </a:ext>
            </a:extLst>
          </p:cNvPr>
          <p:cNvSpPr/>
          <p:nvPr/>
        </p:nvSpPr>
        <p:spPr>
          <a:xfrm>
            <a:off x="9493857" y="5263763"/>
            <a:ext cx="1232453" cy="874644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856313"/>
      </p:ext>
    </p:extLst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12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 Light</vt:lpstr>
      <vt:lpstr>Métropolitain</vt:lpstr>
      <vt:lpstr>COOKIES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COOKIES</dc:title>
  <dc:creator>Animatrice</dc:creator>
  <cp:lastModifiedBy>Animatrice</cp:lastModifiedBy>
  <cp:revision>3</cp:revision>
  <dcterms:created xsi:type="dcterms:W3CDTF">2021-03-18T09:29:03Z</dcterms:created>
  <dcterms:modified xsi:type="dcterms:W3CDTF">2021-03-18T09:43:01Z</dcterms:modified>
</cp:coreProperties>
</file>