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5E9C23-0DA3-4064-B781-325846357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355A79-5E7D-4742-A569-BF343CE51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54FCDD-A4A7-4E45-860C-AAF93E537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C8F6-92BA-443E-837B-560B054D588D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6C02FC-D52F-46AF-BEBE-345B906EB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DB373B-E15B-4BC3-B435-CD1C243B8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1110-B79B-483A-BA84-EBA1819CD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4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B9B2EA-4E9C-46E9-A71D-DB3F3E43E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191FDDF-557A-4684-B033-BB2BEA947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0B7536-AEAD-48F2-88CC-7776FE51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C8F6-92BA-443E-837B-560B054D588D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8E903D-EF16-4B78-9C12-EE014238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8964EA-18C0-4200-86E9-C813D7EC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1110-B79B-483A-BA84-EBA1819CD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29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2C1A01A-FF4D-4F80-9316-F402926E3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E1E7339-642E-4873-A8E7-0D537EB33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A7B344-2CDF-4D76-806E-A7F96506E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C8F6-92BA-443E-837B-560B054D588D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02E208-66FD-4B95-9ED9-FED3FC34B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94B3B0-7E52-4B86-A00D-41229514E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1110-B79B-483A-BA84-EBA1819CD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28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05B4F8-08AE-43EB-8224-F9A3A12B0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85A10E-71B3-43EA-B0DC-D8A0F774A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2622A7-A510-43CD-A8BA-99C7330A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C8F6-92BA-443E-837B-560B054D588D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2FB7F0-3DFF-428F-923C-001FA338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CB93BD-E6D3-4CFA-A872-95781840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1110-B79B-483A-BA84-EBA1819CD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96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E7970E-1C69-4784-97E1-276466E60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3DE484-4FDB-43D4-AC7B-BEA6764E9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745612-C49D-4C22-9FA9-21936B0C8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C8F6-92BA-443E-837B-560B054D588D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CE811A-8BB8-4DAE-BB8F-DC3A0CF08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317E3E-B159-411C-9D70-547D99B79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1110-B79B-483A-BA84-EBA1819CD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332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FCB64F-4049-4558-9337-AC8198E49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BBF4B8-669B-4AC5-824E-4663F9EBA4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E698BD-151D-47EE-9930-6EC04300B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BDC005-F688-4614-A3D7-8CF2365DA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C8F6-92BA-443E-837B-560B054D588D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1A0B0C7-AF9C-4C4D-856F-96D7D5FC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1C89FF-FFD0-4138-B9BA-37C70524D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1110-B79B-483A-BA84-EBA1819CD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23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D3017E-C054-47DD-B044-28E50D511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8F6BFC-0FAC-422B-9B1A-A5EFC85A1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9DA6931-36EC-4BEF-ACA3-D10E4243F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25031A0-B21D-43F7-AB90-68541CE3D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7F64D72-A38C-4A63-A7B6-842C4FA5D7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37988EA-C01B-4910-9D87-C0097CE4A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C8F6-92BA-443E-837B-560B054D588D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9F8AE9A-4F4A-4C39-811A-F1ED88639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8C5C3FC-290F-479B-86C8-1F4B587F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1110-B79B-483A-BA84-EBA1819CD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18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3BFD02-F08B-4F90-B518-49F20A3A0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4BA3C0D-E182-49B7-B178-4FE3D6ABC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C8F6-92BA-443E-837B-560B054D588D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2647CF-7436-4F50-9D4E-AE0D22673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B6D866C-F853-4C1E-B2A2-EF8DAA60B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1110-B79B-483A-BA84-EBA1819CD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807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0E76077-6871-45C3-9FBA-5020CC5B0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C8F6-92BA-443E-837B-560B054D588D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85BD9D2-A37F-47BC-8A83-4A52B9390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C86109-5C30-400E-8185-EE2DDB09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1110-B79B-483A-BA84-EBA1819CD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91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C9B470-A492-47BA-B6F8-7AAC799F9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EF886B-0313-4402-8814-815E730ED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9234621-6408-4B04-A9EB-D872AB5AC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D427B6-6EAC-4AAE-9604-19903A1D3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C8F6-92BA-443E-837B-560B054D588D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C01EF2-0205-41FB-8D54-C3EF63AC7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DFF76E-3542-4B06-8AEC-085252197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1110-B79B-483A-BA84-EBA1819CD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12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964DD8-55CE-4AF6-935C-57752D2CD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AB50373-C35E-431A-84E4-42FC114460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C2B3FE-A593-45C9-960F-1D519410D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E395B05-CFDF-475F-ADA5-DF182E6D4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0C8F6-92BA-443E-837B-560B054D588D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1AF371-F929-4732-AD29-F55F01411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279E5F-FB0F-4B83-8086-E83ADEA7B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11110-B79B-483A-BA84-EBA1819CD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620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4E4C06D-AD3A-45A1-9A57-3601CF29C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C92B13-96C1-42AB-989B-DFF7DCC07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939022-7250-4E17-9943-26AC1AA94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0C8F6-92BA-443E-837B-560B054D588D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808705-9AC6-4FAB-AABF-612506D82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1530B4-CCC2-4F35-8D9E-9D736F0F5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11110-B79B-483A-BA84-EBA1819CD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21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83860D4-1277-4359-9E29-DEEC84AB9C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77"/>
          <a:stretch/>
        </p:blipFill>
        <p:spPr>
          <a:xfrm>
            <a:off x="4267200" y="3474730"/>
            <a:ext cx="7924800" cy="338327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9B4AC24-457F-4440-BCAE-5DBA362E10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4" r="2" b="31794"/>
          <a:stretch/>
        </p:blipFill>
        <p:spPr>
          <a:xfrm>
            <a:off x="4634644" y="-10"/>
            <a:ext cx="7555832" cy="3383280"/>
          </a:xfrm>
          <a:prstGeom prst="rect">
            <a:avLst/>
          </a:pr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10AA393-109E-4545-A589-FF4E1452D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09601"/>
            <a:ext cx="3992700" cy="1624716"/>
          </a:xfrm>
        </p:spPr>
        <p:txBody>
          <a:bodyPr>
            <a:normAutofit/>
          </a:bodyPr>
          <a:lstStyle/>
          <a:p>
            <a:pPr algn="l"/>
            <a:r>
              <a:rPr lang="fr-FR" sz="4400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Préparation             cookies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6E29BE3-6490-41EF-AF57-2B1E0E541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638783"/>
            <a:ext cx="4007449" cy="1343972"/>
          </a:xfrm>
        </p:spPr>
        <p:txBody>
          <a:bodyPr>
            <a:normAutofit/>
          </a:bodyPr>
          <a:lstStyle/>
          <a:p>
            <a:pPr algn="l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8FC6F6C-ECCF-4173-84E1-622A42606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4" y="3630074"/>
            <a:ext cx="4100052" cy="3072581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52DB578-E242-4B7F-82DE-957EF5AD60F5}"/>
              </a:ext>
            </a:extLst>
          </p:cNvPr>
          <p:cNvSpPr/>
          <p:nvPr/>
        </p:nvSpPr>
        <p:spPr>
          <a:xfrm>
            <a:off x="550864" y="849552"/>
            <a:ext cx="3021495" cy="1462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1281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</Words>
  <Application>Microsoft Office PowerPoint</Application>
  <PresentationFormat>Grand écran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Bahnschrift Light SemiCondensed</vt:lpstr>
      <vt:lpstr>Calibri</vt:lpstr>
      <vt:lpstr>Calibri Light</vt:lpstr>
      <vt:lpstr>Thème Office</vt:lpstr>
      <vt:lpstr>Préparation             cookies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Préparation             cookies</dc:title>
  <dc:creator>Animatrice</dc:creator>
  <cp:lastModifiedBy>Animatrice</cp:lastModifiedBy>
  <cp:revision>1</cp:revision>
  <dcterms:created xsi:type="dcterms:W3CDTF">2021-03-18T09:09:59Z</dcterms:created>
  <dcterms:modified xsi:type="dcterms:W3CDTF">2021-03-18T09:14:41Z</dcterms:modified>
</cp:coreProperties>
</file>