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B42CD-A69A-42E9-9FF9-D506E6408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2BFCC1-8B66-4572-B8EC-AA42F29C0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5FDC4-9C95-4FED-B442-EBC0C870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C141D-C1D9-452A-9997-DC5A77EF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7C387-16F0-471F-A1BD-01328D70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6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C31EA-8C2B-411B-927C-36EDAC29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5F7D8E-7146-4DE3-8DDE-D12A650CA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6922B8-FBDA-47D5-90C4-6D97BF7A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47218E-BF99-4CF6-92ED-A758446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E87B8-16EB-4AE5-8A2B-CF511AB1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5B12AA-C78F-4E5E-B5CA-A2519A818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046374-BF16-44F2-9895-180519FD1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4D864-366A-4502-8BF7-C7927169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C35A4-4917-434E-9A0D-55F662CC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81BD72-3CC3-4636-8B1C-6AB57685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3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9FF0E-D973-4CA1-A559-B32AAE6D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5A30E-DDAC-4111-A2D4-8EA5FCCA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893B1-C099-4AE8-A71B-AE02FDED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464E6-4F3E-4C39-96DF-5E5806F7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6AD555-85DE-4F57-8C16-97B25F2E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7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6037A-F877-4C75-A785-D0CED94B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AFB0C9-4921-4E58-9CD9-18112086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DE5FA-E6EC-4AB0-B959-4DA575DB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57A5A-9761-4675-9E5B-9C9DC4EF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7CA66-2961-495B-9536-3F8EADC4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6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70AC2-6079-4314-B01A-3B87C6B7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AA726-CE0D-4E2F-9870-BDFD581D1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7AFA64-63D1-4EE6-92FB-451DC76E5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E3A742-75B4-426E-8451-AAB49137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5FC2B-34E6-444C-86C0-CADF853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E6914E-F3CA-4E1A-A3AC-FAE76AD8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40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10B29-DB4C-429E-A314-61C3B73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31D749-768D-4DEB-8A78-499B49B2B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E0B612-F856-4832-ABAB-00072093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38AB5A-1262-4353-8F8D-044B7F2B0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3CED10-FAB3-4D6E-9472-F411D90E9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BBEDEA-8544-4D22-8090-5B15F71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446A4C-7D88-47B2-BE72-FEEA72A8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101170-7072-47EA-B683-5AF27F5B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7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8CA55-3C1C-466A-BA8E-8DE8B4B4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B0BDDC-33B9-4BF0-BD3A-32DAAECF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5E2327-E900-49CC-B750-DC379795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3B7A67-7449-41DC-9592-DDDB97E5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1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9748D1-301C-4C29-ADC1-B9DB917A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2649E0-8654-432C-A900-3AC71F17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1B0014-8469-4D5D-8811-D4249F1A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09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9558E-1BC2-4D93-ABAB-7B23593C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793CB-EC3C-4901-AACB-F36E9C70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329151-67B1-4B1A-9A7A-DEAD9FD6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DD3111-45DA-4985-9204-C2AB2E5F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DD4213-2179-4B2C-8C61-6368F77D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F718B7-2151-41EF-B2F9-FE0C9892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51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E14FF-7FB4-4155-8DE8-6128F07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8EF60A-A2C6-49DD-B9E4-5DB61FB76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A33FB0-B55C-472F-8D6D-6E91FD26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1E409F-3A2A-4F2D-B8F8-7CB516FB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4FCE91-E75E-42F8-AF94-B141BDB3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CF0EDD-B246-4F99-9DD1-9B87113A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30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25D576-2D56-4DD5-84CE-5B62A02A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5FE9E3-9AD2-4EDF-BCD8-92C4BE6CC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CEFDC-3D1A-4B8F-8B0E-4106D5FAA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A3E0-4526-49E6-9179-2C470422CBC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642ED-05E0-4DA9-95E7-C5E789D6D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64939C-3459-4767-BF74-CFF89A0C1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64D5-3B8C-4D23-8227-B9E928B82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A3C1AB-1153-42D2-8378-34B849C1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B7C2C7-A533-46E0-9FD2-7364CAB29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2"/>
          <a:stretch/>
        </p:blipFill>
        <p:spPr>
          <a:xfrm>
            <a:off x="496888" y="298450"/>
            <a:ext cx="5559425" cy="40941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644A38-F305-4BFF-9078-34BEF7369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16"/>
          <a:stretch/>
        </p:blipFill>
        <p:spPr>
          <a:xfrm>
            <a:off x="6132513" y="298450"/>
            <a:ext cx="5559425" cy="4094163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2230238E-69D5-4579-A23C-92193F34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Flan aux pommes</a:t>
            </a:r>
          </a:p>
        </p:txBody>
      </p:sp>
    </p:spTree>
    <p:extLst>
      <p:ext uri="{BB962C8B-B14F-4D97-AF65-F5344CB8AC3E}">
        <p14:creationId xmlns:p14="http://schemas.microsoft.com/office/powerpoint/2010/main" val="42029640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Animatrice</dc:creator>
  <cp:lastModifiedBy>Animatrice</cp:lastModifiedBy>
  <cp:revision>1</cp:revision>
  <dcterms:created xsi:type="dcterms:W3CDTF">2021-05-06T07:53:53Z</dcterms:created>
  <dcterms:modified xsi:type="dcterms:W3CDTF">2021-05-06T07:54:57Z</dcterms:modified>
</cp:coreProperties>
</file>