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4"/>
  </p:sldMasterIdLst>
  <p:sldIdLst>
    <p:sldId id="256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2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EBC55-5864-427B-84CF-6441AA82B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6745" y="1205037"/>
            <a:ext cx="7744993" cy="2541336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B52BDB-18E0-4991-A6F2-7AD542015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6745" y="3949332"/>
            <a:ext cx="7744993" cy="2006735"/>
          </a:xfrm>
        </p:spPr>
        <p:txBody>
          <a:bodyPr>
            <a:normAutofit/>
          </a:bodyPr>
          <a:lstStyle>
            <a:lvl1pPr marL="0" indent="0" algn="l">
              <a:buNone/>
              <a:defRPr sz="20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0ABC6-907E-47DE-8E40-61F2DD1B4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AB158-6097-43A1-90B6-406F93670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E077-FF20-4DD9-92B5-EE1C4D615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207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071ABCB-C306-49F0-8D5D-0B890583C1CE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4A67F94-2250-4B3A-8424-1BC0A0BCB3FF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FB942D8-95BE-4CFD-BFCC-26209EC192CE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DF6499A-D398-4CBC-AA22-4277539430FC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91493C-6480-4A3F-8836-1727CBA3C849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546BFEE-D3D9-4B18-BA88-49F7C7D26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8186" y="959587"/>
            <a:ext cx="9076329" cy="10642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A5BD3-1A63-4F94-ADFA-5CA2A414D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148186" y="2248257"/>
            <a:ext cx="9076329" cy="365015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1888E-6FA1-446E-A77C-7D26923F6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3313F-58CA-4397-A3B4-71B068D1E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C6AB3-89E2-4B6A-A5F3-3FB781C1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728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7BC2869-B8E0-44C7-801E-BA0C2C1B5E82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A7CEB8F-94FA-4A87-AA80-066173AA5C5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4F9817E-A26F-4D7B-82A1-FA647EE4C86F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0E734839-B51C-4112-A4D8-DDFCB7F84A6F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1DFF651-C17F-4B2C-A962-32FA4958BCFA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9B263D-CDF8-431B-A5D1-9687649138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31030" y="866253"/>
            <a:ext cx="2222769" cy="531071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B6B9BE-E660-4F3A-ABA1-86667DC13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66253"/>
            <a:ext cx="8164286" cy="531071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82700-F509-4302-AE0E-6CC56401A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3BD63-5B0C-4FB3-8434-8EA1A84F2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3E9EB-019B-4F03-8147-D6CBA6B1E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135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1C13-CF9D-4E82-A5B4-91008DCD2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06FD2-89E8-4415-ADF7-22F4A4C25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CBBFF-8889-497F-B4CA-A031E8DD3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78DAF-985B-4BB4-ADA9-02EA979F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10DBC-42B5-46AB-B36A-B39128E6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471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1B6E7-01C8-4375-B7C7-596CD1199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83229"/>
            <a:ext cx="8214179" cy="330313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41675-8F3E-47CC-9573-D853C506D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295900"/>
            <a:ext cx="8214179" cy="7937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19F49-690E-49EC-BD41-75A18C9E3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C9E70-1401-468E-97DE-4255CA22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BE14C-9127-4582-A006-2AEA93AF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49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34DF9-FA60-4E7B-BDE8-C0F9AFE63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F1133-890E-4E96-AEDD-0F921E26F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6745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763B4-4987-4303-9640-54B67DD75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7174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94AAD8-D444-410E-98EC-47076908F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2F01E-6867-4604-8B58-F65BCC82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43D87-0EC8-43C7-9D1B-46DB52129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763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05AE-70FD-4CEE-BDFB-D5C0A3D35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5" y="960120"/>
            <a:ext cx="9196928" cy="106070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091E2-4532-4D16-827E-4DB0688F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7153" y="2062842"/>
            <a:ext cx="4445899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B53BE-9EDA-4D07-A042-0D101FAB9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6745" y="2882837"/>
            <a:ext cx="4446642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DFDFC1-7510-4F8E-A831-ABA33D977A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25280" y="2062842"/>
            <a:ext cx="4467794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2A42F0-9A48-4946-8BA8-394CBF01A0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24868" y="2882837"/>
            <a:ext cx="4468541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0FC563-D319-494F-AA63-0BDF1D25E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42F4FE-433A-42F6-8A73-AD843352B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575352-FC7F-4BA8-940F-2F920C280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390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B3FB5-4B13-4412-9F42-62450D6AA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C87ECA-0E5D-4DD2-B664-DF351875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E2406B-A925-466A-AF79-D0A4E0EA4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1B050-D381-4E1A-88DD-361F0EE9D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458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8BF592-6A15-4999-ACFA-A535A113B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19EFC1-AD45-4610-8FC6-2058F55E4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3DF506-CFF9-4BD2-8D76-337792779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79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77674-EAFF-4CAE-A685-8AEA617D0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94014"/>
            <a:ext cx="3932237" cy="143691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3A185-E15D-46FD-A4FB-709A8B5D0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94014"/>
            <a:ext cx="6172200" cy="47670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4086F7-5F48-40D6-B4E3-1347EA21B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2"/>
            <a:ext cx="3932237" cy="32509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4FC41-0A32-438D-9A47-F932AB492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F0F85D-CB6B-48E8-B56F-81472CE94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6E120E-E239-4B93-AC67-210D23BD2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645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1F02C-5A08-45D4-AFE1-8EF0E6DEC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65120"/>
            <a:ext cx="3932237" cy="146580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2EF863-20E6-4CF9-A179-0A2A52E5F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ECFB1A-5B7E-45DA-9713-0CD8E3121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4"/>
            <a:ext cx="3932237" cy="325097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FD67F-901E-4423-A48F-41F00ECA5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B04982-0749-4F34-A4DB-DDC12BD4B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38447-AEAF-40D9-B3D3-94404C144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97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206359A-F1E3-49EE-BBC2-40888C4A3628}"/>
              </a:ext>
            </a:extLst>
          </p:cNvPr>
          <p:cNvGrpSpPr/>
          <p:nvPr/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ED90C42-6A0F-48E8-BF96-7D3E2A395EC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DA0863A-55F7-4EB0-9451-F3EE4D65DBDB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FE7CFE2-40F6-44B2-8AAD-0C384EEFCF7E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F0D6A17-AA80-4608-8660-8D1587A17704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11B74D-DF90-4993-88AE-4D05C91F2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4" y="959587"/>
            <a:ext cx="9076329" cy="1064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B3DE9-A495-4E75-819D-E0B2E5505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6744" y="2248257"/>
            <a:ext cx="9076329" cy="365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430AC-DB07-423B-A52A-0065639AF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11008460-8B2F-4AAA-A4E2-10730069204C}" type="datetimeFigureOut">
              <a:rPr lang="en-US" smtClean="0"/>
              <a:pPr/>
              <a:t>1/9/2024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FAFC9-FA18-4C55-8C92-B17603CAE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6745" y="501128"/>
            <a:ext cx="33113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5A493-61FB-4764-90B6-8CC218A781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0946259B-8396-46CD-AD42-FDEDA89DA27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165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18" r:id="rId6"/>
    <p:sldLayoutId id="2147483714" r:id="rId7"/>
    <p:sldLayoutId id="2147483715" r:id="rId8"/>
    <p:sldLayoutId id="2147483716" r:id="rId9"/>
    <p:sldLayoutId id="2147483717" r:id="rId10"/>
    <p:sldLayoutId id="214748371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SzPct val="150000"/>
        <a:buFont typeface="Goudy Old Style" panose="02020502050305020303" pitchFamily="18" charset="0"/>
        <a:buChar char="∙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fr/carte-de-voeux-bleu-flocons-de-neige-194321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2195A83-AA4F-FE4B-AFEA-5A5576C39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mage 6" descr="Une image contenant Bleu Majorelle, Bleu électrique, capture d’écran, flocon de neige&#10;&#10;Description générée automatiquement">
            <a:extLst>
              <a:ext uri="{FF2B5EF4-FFF2-40B4-BE49-F238E27FC236}">
                <a16:creationId xmlns:a16="http://schemas.microsoft.com/office/drawing/2014/main" id="{F0A35C5B-FABA-5D9B-16A3-C2698428E83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7872" b="12622"/>
          <a:stretch/>
        </p:blipFill>
        <p:spPr>
          <a:xfrm>
            <a:off x="-1" y="11"/>
            <a:ext cx="12191979" cy="6857989"/>
          </a:xfrm>
          <a:prstGeom prst="rect">
            <a:avLst/>
          </a:prstGeom>
        </p:spPr>
      </p:pic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4AF0997A-7C0F-4AD2-BA90-5FE341A177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57594" y="805231"/>
            <a:ext cx="3876811" cy="5245563"/>
          </a:xfrm>
          <a:custGeom>
            <a:avLst/>
            <a:gdLst>
              <a:gd name="connsiteX0" fmla="*/ 1941583 w 3876811"/>
              <a:gd name="connsiteY0" fmla="*/ 0 h 5245563"/>
              <a:gd name="connsiteX1" fmla="*/ 2111641 w 3876811"/>
              <a:gd name="connsiteY1" fmla="*/ 149097 h 5245563"/>
              <a:gd name="connsiteX2" fmla="*/ 3370493 w 3876811"/>
              <a:gd name="connsiteY2" fmla="*/ 774451 h 5245563"/>
              <a:gd name="connsiteX3" fmla="*/ 3876811 w 3876811"/>
              <a:gd name="connsiteY3" fmla="*/ 1854684 h 5245563"/>
              <a:gd name="connsiteX4" fmla="*/ 3876811 w 3876811"/>
              <a:gd name="connsiteY4" fmla="*/ 2019920 h 5245563"/>
              <a:gd name="connsiteX5" fmla="*/ 3876811 w 3876811"/>
              <a:gd name="connsiteY5" fmla="*/ 2491569 h 5245563"/>
              <a:gd name="connsiteX6" fmla="*/ 3876811 w 3876811"/>
              <a:gd name="connsiteY6" fmla="*/ 2753995 h 5245563"/>
              <a:gd name="connsiteX7" fmla="*/ 3876811 w 3876811"/>
              <a:gd name="connsiteY7" fmla="*/ 3115353 h 5245563"/>
              <a:gd name="connsiteX8" fmla="*/ 3876811 w 3876811"/>
              <a:gd name="connsiteY8" fmla="*/ 3390879 h 5245563"/>
              <a:gd name="connsiteX9" fmla="*/ 3370493 w 3876811"/>
              <a:gd name="connsiteY9" fmla="*/ 4471114 h 5245563"/>
              <a:gd name="connsiteX10" fmla="*/ 2111639 w 3876811"/>
              <a:gd name="connsiteY10" fmla="*/ 5096465 h 5245563"/>
              <a:gd name="connsiteX11" fmla="*/ 1935228 w 3876811"/>
              <a:gd name="connsiteY11" fmla="*/ 5245563 h 5245563"/>
              <a:gd name="connsiteX12" fmla="*/ 1765171 w 3876811"/>
              <a:gd name="connsiteY12" fmla="*/ 5096465 h 5245563"/>
              <a:gd name="connsiteX13" fmla="*/ 506317 w 3876811"/>
              <a:gd name="connsiteY13" fmla="*/ 4471114 h 5245563"/>
              <a:gd name="connsiteX14" fmla="*/ 0 w 3876811"/>
              <a:gd name="connsiteY14" fmla="*/ 3390879 h 5245563"/>
              <a:gd name="connsiteX15" fmla="*/ 0 w 3876811"/>
              <a:gd name="connsiteY15" fmla="*/ 3115353 h 5245563"/>
              <a:gd name="connsiteX16" fmla="*/ 0 w 3876811"/>
              <a:gd name="connsiteY16" fmla="*/ 2753995 h 5245563"/>
              <a:gd name="connsiteX17" fmla="*/ 0 w 3876811"/>
              <a:gd name="connsiteY17" fmla="*/ 2491569 h 5245563"/>
              <a:gd name="connsiteX18" fmla="*/ 0 w 3876811"/>
              <a:gd name="connsiteY18" fmla="*/ 2019920 h 5245563"/>
              <a:gd name="connsiteX19" fmla="*/ 0 w 3876811"/>
              <a:gd name="connsiteY19" fmla="*/ 1854684 h 5245563"/>
              <a:gd name="connsiteX20" fmla="*/ 506318 w 3876811"/>
              <a:gd name="connsiteY20" fmla="*/ 774451 h 5245563"/>
              <a:gd name="connsiteX21" fmla="*/ 1765173 w 3876811"/>
              <a:gd name="connsiteY21" fmla="*/ 149097 h 5245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876811" h="5245563">
                <a:moveTo>
                  <a:pt x="1941583" y="0"/>
                </a:moveTo>
                <a:lnTo>
                  <a:pt x="2111641" y="149097"/>
                </a:lnTo>
                <a:cubicBezTo>
                  <a:pt x="2533315" y="474958"/>
                  <a:pt x="3008487" y="564716"/>
                  <a:pt x="3370493" y="774451"/>
                </a:cubicBezTo>
                <a:cubicBezTo>
                  <a:pt x="3718590" y="1017851"/>
                  <a:pt x="3876811" y="1296993"/>
                  <a:pt x="3876811" y="1854684"/>
                </a:cubicBezTo>
                <a:lnTo>
                  <a:pt x="3876811" y="2019920"/>
                </a:lnTo>
                <a:lnTo>
                  <a:pt x="3876811" y="2491569"/>
                </a:lnTo>
                <a:lnTo>
                  <a:pt x="3876811" y="2753995"/>
                </a:lnTo>
                <a:lnTo>
                  <a:pt x="3876811" y="3115353"/>
                </a:lnTo>
                <a:lnTo>
                  <a:pt x="3876811" y="3390879"/>
                </a:lnTo>
                <a:cubicBezTo>
                  <a:pt x="3876811" y="3948571"/>
                  <a:pt x="3718588" y="4227713"/>
                  <a:pt x="3370493" y="4471114"/>
                </a:cubicBezTo>
                <a:cubicBezTo>
                  <a:pt x="3008484" y="4680847"/>
                  <a:pt x="2533312" y="4770605"/>
                  <a:pt x="2111639" y="5096465"/>
                </a:cubicBezTo>
                <a:lnTo>
                  <a:pt x="1935228" y="5245563"/>
                </a:lnTo>
                <a:lnTo>
                  <a:pt x="1765171" y="5096465"/>
                </a:lnTo>
                <a:cubicBezTo>
                  <a:pt x="1343496" y="4770605"/>
                  <a:pt x="868325" y="4680847"/>
                  <a:pt x="506317" y="4471114"/>
                </a:cubicBezTo>
                <a:cubicBezTo>
                  <a:pt x="158223" y="4227713"/>
                  <a:pt x="0" y="3948571"/>
                  <a:pt x="0" y="3390879"/>
                </a:cubicBezTo>
                <a:lnTo>
                  <a:pt x="0" y="3115353"/>
                </a:lnTo>
                <a:lnTo>
                  <a:pt x="0" y="2753995"/>
                </a:lnTo>
                <a:lnTo>
                  <a:pt x="0" y="2491569"/>
                </a:lnTo>
                <a:lnTo>
                  <a:pt x="0" y="2019920"/>
                </a:lnTo>
                <a:lnTo>
                  <a:pt x="0" y="1854684"/>
                </a:lnTo>
                <a:cubicBezTo>
                  <a:pt x="0" y="1296993"/>
                  <a:pt x="158224" y="1017851"/>
                  <a:pt x="506318" y="774451"/>
                </a:cubicBezTo>
                <a:cubicBezTo>
                  <a:pt x="868327" y="564716"/>
                  <a:pt x="1343498" y="474958"/>
                  <a:pt x="1765173" y="1490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8887FCC-DB4C-2453-51FF-B625A57D59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57592" y="1826096"/>
            <a:ext cx="4014345" cy="2928784"/>
          </a:xfrm>
        </p:spPr>
        <p:txBody>
          <a:bodyPr anchor="b">
            <a:normAutofit/>
          </a:bodyPr>
          <a:lstStyle/>
          <a:p>
            <a:pPr algn="ctr"/>
            <a:r>
              <a:rPr lang="fr-FR" sz="3600" dirty="0">
                <a:solidFill>
                  <a:srgbClr val="00B050"/>
                </a:solidFill>
                <a:latin typeface="Amasis MT Pro Medium" panose="02040604050005020304" pitchFamily="18" charset="0"/>
              </a:rPr>
              <a:t>Nous vous présentons nos meilleurs vœux pour cette nouvelle année !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72E67446-732B-4F72-8560-6FABB6CB2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88826" y="720724"/>
            <a:ext cx="4014345" cy="5414576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w="25400" cap="rnd">
            <a:solidFill>
              <a:schemeClr val="bg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122332"/>
      </p:ext>
    </p:extLst>
  </p:cSld>
  <p:clrMapOvr>
    <a:masterClrMapping/>
  </p:clrMapOvr>
</p:sld>
</file>

<file path=ppt/theme/theme1.xml><?xml version="1.0" encoding="utf-8"?>
<a:theme xmlns:a="http://schemas.openxmlformats.org/drawingml/2006/main" name="MarrakeshVTI">
  <a:themeElements>
    <a:clrScheme name="Marrakesh">
      <a:dk1>
        <a:srgbClr val="000000"/>
      </a:dk1>
      <a:lt1>
        <a:srgbClr val="FFFFFF"/>
      </a:lt1>
      <a:dk2>
        <a:srgbClr val="431C30"/>
      </a:dk2>
      <a:lt2>
        <a:srgbClr val="F3F0EF"/>
      </a:lt2>
      <a:accent1>
        <a:srgbClr val="B35B55"/>
      </a:accent1>
      <a:accent2>
        <a:srgbClr val="CF7E6C"/>
      </a:accent2>
      <a:accent3>
        <a:srgbClr val="CA8F58"/>
      </a:accent3>
      <a:accent4>
        <a:srgbClr val="A97C54"/>
      </a:accent4>
      <a:accent5>
        <a:srgbClr val="917E45"/>
      </a:accent5>
      <a:accent6>
        <a:srgbClr val="647576"/>
      </a:accent6>
      <a:hlink>
        <a:srgbClr val="A25872"/>
      </a:hlink>
      <a:folHlink>
        <a:srgbClr val="667A7E"/>
      </a:folHlink>
    </a:clrScheme>
    <a:fontScheme name="Goudy">
      <a:majorFont>
        <a:latin typeface="Goudy Old Style"/>
        <a:ea typeface=""/>
        <a:cs typeface=""/>
      </a:majorFont>
      <a:minorFont>
        <a:latin typeface="Goudy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rrakeshVTI" id="{DCD97A9B-DAE4-42FA-B2F9-0A5C34F43D6C}" vid="{A7163F41-974B-4A88-831F-D9DFFFE40CE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7A4AD85D954B419661B5F2E5E207A1" ma:contentTypeVersion="3" ma:contentTypeDescription="Crée un document." ma:contentTypeScope="" ma:versionID="2d7e0c5b28602168c9dd05207c0403a5">
  <xsd:schema xmlns:xsd="http://www.w3.org/2001/XMLSchema" xmlns:xs="http://www.w3.org/2001/XMLSchema" xmlns:p="http://schemas.microsoft.com/office/2006/metadata/properties" xmlns:ns3="026b4edd-9049-417b-b778-e579e4454464" targetNamespace="http://schemas.microsoft.com/office/2006/metadata/properties" ma:root="true" ma:fieldsID="4927528ccb1a4dd17bfefc6bc9e59f7b" ns3:_="">
    <xsd:import namespace="026b4edd-9049-417b-b778-e579e445446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6b4edd-9049-417b-b778-e579e44544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5D54A22-A652-457B-83EE-067FCB6C18FA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http://www.w3.org/XML/1998/namespace"/>
    <ds:schemaRef ds:uri="http://schemas.openxmlformats.org/package/2006/metadata/core-properties"/>
    <ds:schemaRef ds:uri="026b4edd-9049-417b-b778-e579e4454464"/>
  </ds:schemaRefs>
</ds:datastoreItem>
</file>

<file path=customXml/itemProps2.xml><?xml version="1.0" encoding="utf-8"?>
<ds:datastoreItem xmlns:ds="http://schemas.openxmlformats.org/officeDocument/2006/customXml" ds:itemID="{FEB04F68-FF23-47EC-86C9-FAA2C0CEA2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0A15992-22E6-4DF3-83EA-C7638BE97C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26b4edd-9049-417b-b778-e579e44544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</Words>
  <Application>Microsoft Office PowerPoint</Application>
  <PresentationFormat>Grand écran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Amasis MT Pro Medium</vt:lpstr>
      <vt:lpstr>Arial</vt:lpstr>
      <vt:lpstr>Goudy Old Style</vt:lpstr>
      <vt:lpstr>MarrakeshVTI</vt:lpstr>
      <vt:lpstr>Nous vous présentons nos meilleurs vœux pour cette nouvelle année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Nous vous présentons nos meilleurs vœux pour cette nouvelle année !</dc:title>
  <dc:creator>Dorothée LINTEO - PRIEURE DE SAINT LOUANS</dc:creator>
  <cp:lastModifiedBy>Dorothée LINTEO - PRIEURE DE SAINT LOUANS</cp:lastModifiedBy>
  <cp:revision>1</cp:revision>
  <dcterms:created xsi:type="dcterms:W3CDTF">2024-01-09T08:56:59Z</dcterms:created>
  <dcterms:modified xsi:type="dcterms:W3CDTF">2024-01-09T09:12:01Z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0x010100557A4AD85D954B419661B5F2E5E207A1</vt:lpwstr>
  </property>
</Properties>
</file>